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267" r:id="rId3"/>
    <p:sldId id="268" r:id="rId4"/>
    <p:sldId id="269" r:id="rId5"/>
    <p:sldId id="270" r:id="rId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0FA8543-3C6E-347E-E5CF-BE99D1BECB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(317)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68F4F8-4ED2-8304-BE16-3940E966A7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7/13/2022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0497D9-D7D4-D0B8-BF45-B7110804DD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F94F9C-ADF0-9404-82FF-110D3488C1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5F360A1-A56D-4620-BF60-C59DB040FDCB}" type="slidenum"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16535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(317)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7/13/2022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0568C9A-0FA5-47AE-ABBE-746C9D62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2388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378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63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6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8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65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8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6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8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2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2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9F27380-DC4B-41DB-8DA9-5AA94E2F2FD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3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09DDC80-8BD8-5DB2-5401-7AF4DBBE6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924425"/>
            <a:ext cx="64008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July 13, 2022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6AF666-85C4-FF9D-DDD3-BBB2F53F68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66923"/>
            <a:ext cx="8229600" cy="1369606"/>
          </a:xfrm>
          <a:noFill/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Lesson Nineteen: The Last Week of the Life of Jesus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00D981-AFBA-5E91-FDFD-C410A26D4709}"/>
              </a:ext>
            </a:extLst>
          </p:cNvPr>
          <p:cNvSpPr txBox="1"/>
          <p:nvPr/>
        </p:nvSpPr>
        <p:spPr>
          <a:xfrm>
            <a:off x="271592" y="3352800"/>
            <a:ext cx="86008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(John 11:55 - 12:11; Matthew 26:6-13; Mark 14:3-9)</a:t>
            </a:r>
          </a:p>
        </p:txBody>
      </p:sp>
    </p:spTree>
    <p:extLst>
      <p:ext uri="{BB962C8B-B14F-4D97-AF65-F5344CB8AC3E}">
        <p14:creationId xmlns:p14="http://schemas.microsoft.com/office/powerpoint/2010/main" val="3008858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41F21-113B-D2A7-253E-BE8C81BDD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390" y="294254"/>
            <a:ext cx="8757500" cy="1123384"/>
          </a:xfr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The Parable of the Wicked Husbandmen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(Matthew 21:33-46; Mark 12:1-12; Luke 20:9-19)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58841-1F59-14F6-9B8A-4B2F0F27FB8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9938" y="1714500"/>
            <a:ext cx="8356862" cy="2190343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15. Briefly summarize this parable. </a:t>
            </a:r>
          </a:p>
          <a:p>
            <a:pPr marL="914400" lvl="1" indent="-344488"/>
            <a:r>
              <a:rPr lang="en-US" sz="3200" dirty="0"/>
              <a:t>What is its main lesson?</a:t>
            </a:r>
          </a:p>
          <a:p>
            <a:pPr marL="574675" indent="-574675">
              <a:buNone/>
            </a:pPr>
            <a:r>
              <a:rPr lang="en-US" sz="3200" dirty="0"/>
              <a:t>16. How, by this parable, did the Jews pronounce their own condemnation?</a:t>
            </a:r>
          </a:p>
        </p:txBody>
      </p:sp>
    </p:spTree>
    <p:extLst>
      <p:ext uri="{BB962C8B-B14F-4D97-AF65-F5344CB8AC3E}">
        <p14:creationId xmlns:p14="http://schemas.microsoft.com/office/powerpoint/2010/main" val="164431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16ACA-4943-72CA-0681-92B640952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274638"/>
            <a:ext cx="8220075" cy="1143000"/>
          </a:xfrm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The Parable of the Marriage of the King's Son (Matthew 22:1-14)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7FF84-B759-35D4-A7B0-C33ACFF250C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6725" y="1447800"/>
            <a:ext cx="8220075" cy="3226524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17. Briefly summarize this parable.</a:t>
            </a:r>
          </a:p>
          <a:p>
            <a:pPr marL="857250" lvl="1" indent="-344488"/>
            <a:r>
              <a:rPr lang="en-US" sz="3200" dirty="0"/>
              <a:t>What is its main lesson?</a:t>
            </a:r>
          </a:p>
          <a:p>
            <a:pPr marL="519113" indent="-519113">
              <a:buNone/>
            </a:pPr>
            <a:r>
              <a:rPr lang="en-US" sz="3200" dirty="0"/>
              <a:t>18. What happened to the guest who came to the marriage feast but was not wearing a wedding garment?</a:t>
            </a:r>
          </a:p>
          <a:p>
            <a:pPr marL="857250" lvl="1" indent="-341313"/>
            <a:r>
              <a:rPr lang="en-US" sz="3200" dirty="0"/>
              <a:t>What application did Jesus make of it?</a:t>
            </a:r>
          </a:p>
        </p:txBody>
      </p:sp>
    </p:spTree>
    <p:extLst>
      <p:ext uri="{BB962C8B-B14F-4D97-AF65-F5344CB8AC3E}">
        <p14:creationId xmlns:p14="http://schemas.microsoft.com/office/powerpoint/2010/main" val="371882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C8EAF-130A-7770-63C5-5FE3BDF35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110" y="77070"/>
            <a:ext cx="8342722" cy="1615827"/>
          </a:xfr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The Pharisees and Herodians Ask About Tribute (Matthew 22:15-22; Mark 12:13-17;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Luke 20:20-26)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6C1A0-3839-EBD9-657B-C286FB9FC2F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111" y="1921497"/>
            <a:ext cx="8507690" cy="3713837"/>
          </a:xfrm>
        </p:spPr>
        <p:txBody>
          <a:bodyPr wrap="square">
            <a:spAutoFit/>
          </a:bodyPr>
          <a:lstStyle/>
          <a:p>
            <a:pPr marL="519113" indent="-519113">
              <a:buNone/>
            </a:pPr>
            <a:r>
              <a:rPr lang="en-US" sz="3200" dirty="0"/>
              <a:t>19. What question did the Pharisees and Herodians pose to Jesus? </a:t>
            </a:r>
          </a:p>
          <a:p>
            <a:pPr marL="914400" lvl="1" indent="-400050"/>
            <a:r>
              <a:rPr lang="en-US" sz="3200" dirty="0"/>
              <a:t>Why did they ask such a question?</a:t>
            </a:r>
          </a:p>
          <a:p>
            <a:pPr marL="519113" indent="-519113">
              <a:buNone/>
            </a:pPr>
            <a:r>
              <a:rPr lang="en-US" sz="3200" dirty="0"/>
              <a:t>20. How did Jesus respond to the question the Pharisees and Herodians had asked Him?</a:t>
            </a:r>
          </a:p>
          <a:p>
            <a:pPr marL="519113" indent="-519113">
              <a:buNone/>
            </a:pPr>
            <a:r>
              <a:rPr lang="en-US" sz="3200" dirty="0"/>
              <a:t>21. What reaction did the Pharisees and Herodians have to the answer Jesus gave them?</a:t>
            </a:r>
          </a:p>
        </p:txBody>
      </p:sp>
    </p:spTree>
    <p:extLst>
      <p:ext uri="{BB962C8B-B14F-4D97-AF65-F5344CB8AC3E}">
        <p14:creationId xmlns:p14="http://schemas.microsoft.com/office/powerpoint/2010/main" val="160734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D815A-807F-1333-57EC-9C7348936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75" y="75189"/>
            <a:ext cx="8870623" cy="1615827"/>
          </a:xfr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The Sadducees Ask About the Resurrection (Matthew 22:23-33; Mark 12:18-27;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Luke 20:27-39)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DABCB-D24E-278C-29BE-B5AD004B4B6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31975" y="1721178"/>
            <a:ext cx="8870623" cy="327782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22. Did the Sadducees believe in the resurrection?</a:t>
            </a:r>
          </a:p>
          <a:p>
            <a:pPr marL="914400" lvl="1" indent="-400050"/>
            <a:r>
              <a:rPr lang="en-US" sz="3200" dirty="0"/>
              <a:t>What was their question to Jesus? </a:t>
            </a:r>
          </a:p>
          <a:p>
            <a:pPr marL="914400" lvl="1" indent="-400050"/>
            <a:r>
              <a:rPr lang="en-US" sz="3200" dirty="0"/>
              <a:t>Seeing their lack of belief in the resurrection, why did they ask such a question?</a:t>
            </a:r>
          </a:p>
          <a:p>
            <a:pPr marL="0" indent="0">
              <a:buNone/>
            </a:pPr>
            <a:r>
              <a:rPr lang="en-US" sz="3200" dirty="0"/>
              <a:t>23. What was Jesus’ answer to the Sadducees? </a:t>
            </a:r>
          </a:p>
          <a:p>
            <a:pPr marL="914400" lvl="1" indent="-400050"/>
            <a:r>
              <a:rPr lang="en-US" sz="3200" dirty="0"/>
              <a:t>How did the multitudes react to Jesus’ answer?</a:t>
            </a:r>
          </a:p>
        </p:txBody>
      </p:sp>
    </p:spTree>
    <p:extLst>
      <p:ext uri="{BB962C8B-B14F-4D97-AF65-F5344CB8AC3E}">
        <p14:creationId xmlns:p14="http://schemas.microsoft.com/office/powerpoint/2010/main" val="331817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83</TotalTime>
  <Words>273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Franklin Gothic Book</vt:lpstr>
      <vt:lpstr>Perpetua</vt:lpstr>
      <vt:lpstr>Tahoma</vt:lpstr>
      <vt:lpstr>Wingdings 2</vt:lpstr>
      <vt:lpstr>Theme10</vt:lpstr>
      <vt:lpstr>Lesson Nineteen: The Last Week of the Life of Jesus</vt:lpstr>
      <vt:lpstr>The Parable of the Wicked Husbandmen  (Matthew 21:33-46; Mark 12:1-12; Luke 20:9-19)</vt:lpstr>
      <vt:lpstr>The Parable of the Marriage of the King's Son (Matthew 22:1-14)</vt:lpstr>
      <vt:lpstr>The Pharisees and Herodians Ask About Tribute (Matthew 22:15-22; Mark 12:13-17; Luke 20:20-26)</vt:lpstr>
      <vt:lpstr>The Sadducees Ask About the Resurrection (Matthew 22:23-33; Mark 12:18-27; Luke 20:27-39)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Nineteen: The Last Week of the Life of Jesus –</dc:title>
  <dc:creator>mgalloway2715@gmail.com</dc:creator>
  <cp:lastModifiedBy>Richard Lidh</cp:lastModifiedBy>
  <cp:revision>13</cp:revision>
  <cp:lastPrinted>2022-07-15T23:12:36Z</cp:lastPrinted>
  <dcterms:created xsi:type="dcterms:W3CDTF">2022-06-29T20:43:02Z</dcterms:created>
  <dcterms:modified xsi:type="dcterms:W3CDTF">2022-07-15T23:12:55Z</dcterms:modified>
</cp:coreProperties>
</file>